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25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22.06.2020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2093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22.06.2020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2940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22.06.2020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7183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22.06.2020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9443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22.06.2020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1394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22.06.2020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3668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22.06.2020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1776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22.06.2020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9853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22.06.2020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073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22.06.2020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037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22.06.2020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4909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4C6FA-8BF9-4CF6-977D-3B0D0C94648E}" type="datetimeFigureOut">
              <a:rPr lang="tr-TR" smtClean="0"/>
              <a:t>22.06.2020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068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2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9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5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1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3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2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7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8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3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7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5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3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0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97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0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1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1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4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1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6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2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2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55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6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7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5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7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6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4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8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0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5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6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5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2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6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2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1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6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6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0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5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0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3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3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2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9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9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6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0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3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3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2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7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3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5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8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7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4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2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0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4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9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491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9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6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7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7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6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5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0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8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4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9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9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1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4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3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5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3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6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Özel</PresentationFormat>
  <Paragraphs>0</Paragraphs>
  <Slides>107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107</vt:i4>
      </vt:variant>
    </vt:vector>
  </HeadingPairs>
  <TitlesOfParts>
    <vt:vector size="108" baseType="lpstr"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Tibet OGUZOGLU</dc:creator>
  <cp:lastModifiedBy>hp</cp:lastModifiedBy>
  <cp:revision>20</cp:revision>
  <dcterms:created xsi:type="dcterms:W3CDTF">2018-04-16T13:46:20Z</dcterms:created>
  <dcterms:modified xsi:type="dcterms:W3CDTF">2020-06-22T09:00:07Z</dcterms:modified>
</cp:coreProperties>
</file>